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60" r:id="rId5"/>
    <p:sldId id="261" r:id="rId6"/>
    <p:sldId id="259" r:id="rId7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87DE"/>
    <a:srgbClr val="6C904C"/>
    <a:srgbClr val="595DAF"/>
    <a:srgbClr val="6A43DC"/>
    <a:srgbClr val="67B16F"/>
    <a:srgbClr val="88FCB4"/>
    <a:srgbClr val="D3DEF1"/>
    <a:srgbClr val="513DCB"/>
    <a:srgbClr val="97D5FF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89481" autoAdjust="0"/>
  </p:normalViewPr>
  <p:slideViewPr>
    <p:cSldViewPr snapToGrid="0">
      <p:cViewPr>
        <p:scale>
          <a:sx n="88" d="100"/>
          <a:sy n="88" d="100"/>
        </p:scale>
        <p:origin x="1920" y="70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AC9FADBC-6BAF-4711-961C-4DCB6D0A65C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067179D-8862-4D98-82B9-7BEB5C4D90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BD7B1FF9-A4D7-43F2-8DC4-95341516167A}" type="datetimeFigureOut">
              <a:rPr lang="en-US" smtClean="0"/>
              <a:t>2/21/18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F6078D3F-27B2-4022-930C-DC9F36178ED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E3D8A46-71B8-45F0-ADED-67CC428E54A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1E9AF00D-B78E-443C-84B3-2473BF126A4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9209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00E5D-5EAB-F24F-8FD6-0B0443B72E76}" type="datetimeFigureOut">
              <a:rPr lang="en-US" smtClean="0"/>
              <a:t>2/21/18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613" y="4518025"/>
            <a:ext cx="5683250" cy="36972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8575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2725" y="8918575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95607E-78EC-EE46-943D-B74390CE4E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989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9E372B-4A24-44F9-AB4F-16492768B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53167" y="1214438"/>
            <a:ext cx="7206712" cy="2387600"/>
          </a:xfrm>
        </p:spPr>
        <p:txBody>
          <a:bodyPr anchor="b">
            <a:normAutofit/>
          </a:bodyPr>
          <a:lstStyle>
            <a:lvl1pPr algn="l">
              <a:defRPr sz="4400" cap="all" baseline="0">
                <a:solidFill>
                  <a:srgbClr val="595DA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A2D2D04-6384-42C7-A94E-9B701A6114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53166" y="3602038"/>
            <a:ext cx="7614833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688DDF1-BCC8-45ED-9B5E-7CFB33EE7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2094-5100-46BA-9AE6-7D834498750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990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440A93C-5183-463C-9634-8196CADB3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36028"/>
            <a:ext cx="10515600" cy="840827"/>
          </a:xfrm>
        </p:spPr>
        <p:txBody>
          <a:bodyPr>
            <a:normAutofit/>
          </a:bodyPr>
          <a:lstStyle>
            <a:lvl1pPr>
              <a:defRPr sz="3000" b="1" cap="all" spc="60" baseline="0"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83437FD-DAA9-49AC-AE3E-444C265754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600"/>
              </a:spcBef>
              <a:defRPr sz="2800">
                <a:latin typeface="Montserrat Light" panose="00000400000000000000" pitchFamily="50" charset="0"/>
              </a:defRPr>
            </a:lvl1pPr>
            <a:lvl2pPr>
              <a:spcBef>
                <a:spcPts val="600"/>
              </a:spcBef>
              <a:defRPr sz="2400">
                <a:latin typeface="Montserrat Light" panose="00000400000000000000" pitchFamily="50" charset="0"/>
              </a:defRPr>
            </a:lvl2pPr>
            <a:lvl3pPr>
              <a:spcBef>
                <a:spcPts val="600"/>
              </a:spcBef>
              <a:defRPr sz="2000">
                <a:latin typeface="Montserrat Light" panose="00000400000000000000" pitchFamily="50" charset="0"/>
              </a:defRPr>
            </a:lvl3pPr>
            <a:lvl4pPr>
              <a:spcBef>
                <a:spcPts val="600"/>
              </a:spcBef>
              <a:defRPr sz="1800">
                <a:latin typeface="Montserrat Light" panose="00000400000000000000" pitchFamily="50" charset="0"/>
              </a:defRPr>
            </a:lvl4pPr>
            <a:lvl5pPr>
              <a:spcBef>
                <a:spcPts val="600"/>
              </a:spcBef>
              <a:defRPr sz="1800">
                <a:latin typeface="Montserrat Light" panose="00000400000000000000" pitchFamily="50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FD1BB9-5A8F-4EB5-8890-DC0DF3C25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2094-5100-46BA-9AE6-7D834498750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688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3D1EBB0-D173-45C6-AB80-6D3F0E563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1F35EB8B-8AB0-4F6F-A4FC-9CF0375F41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FBA6D3E0-12B3-4A10-86D6-9967F4433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6E94AD09-DFEC-42CB-AC1C-7C8A7D4B4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2094-5100-46BA-9AE6-7D834498750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117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4695986" cy="6858000"/>
          </a:xfrm>
          <a:prstGeom prst="rect">
            <a:avLst/>
          </a:prstGeom>
          <a:solidFill>
            <a:srgbClr val="8787DE"/>
          </a:solidFill>
          <a:ln>
            <a:solidFill>
              <a:srgbClr val="8787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787D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D0C05C4E-BEA0-4447-B257-EA77E8B1C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923" y="1484944"/>
            <a:ext cx="3682139" cy="8225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5F8E4CD-163F-4697-A0D8-13376BE52236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019800" y="1484944"/>
            <a:ext cx="5334000" cy="4692019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smtClean="0"/>
              <a:t>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F90AEFF-21C1-40A3-9EDC-3562B9185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2094-5100-46BA-9AE6-7D834498750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riangle 8"/>
          <p:cNvSpPr/>
          <p:nvPr userDrawn="1"/>
        </p:nvSpPr>
        <p:spPr>
          <a:xfrm rot="19442633">
            <a:off x="4206004" y="2439099"/>
            <a:ext cx="737842" cy="892244"/>
          </a:xfrm>
          <a:prstGeom prst="triangle">
            <a:avLst/>
          </a:prstGeom>
          <a:solidFill>
            <a:srgbClr val="8787DE"/>
          </a:solidFill>
          <a:ln>
            <a:solidFill>
              <a:srgbClr val="8787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02" y="5412907"/>
            <a:ext cx="2263982" cy="1291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642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4695986" cy="6858000"/>
          </a:xfrm>
          <a:prstGeom prst="rect">
            <a:avLst/>
          </a:prstGeom>
          <a:solidFill>
            <a:srgbClr val="6C904C"/>
          </a:solidFill>
          <a:ln>
            <a:solidFill>
              <a:srgbClr val="6C9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787D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D0C05C4E-BEA0-4447-B257-EA77E8B1C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923" y="1484944"/>
            <a:ext cx="3682139" cy="8225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5F8E4CD-163F-4697-A0D8-13376BE52236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019800" y="1484944"/>
            <a:ext cx="5334000" cy="469201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F90AEFF-21C1-40A3-9EDC-3562B9185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2094-5100-46BA-9AE6-7D834498750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riangle 8"/>
          <p:cNvSpPr/>
          <p:nvPr userDrawn="1"/>
        </p:nvSpPr>
        <p:spPr>
          <a:xfrm rot="19442633">
            <a:off x="4206004" y="2439099"/>
            <a:ext cx="737842" cy="892244"/>
          </a:xfrm>
          <a:prstGeom prst="triangle">
            <a:avLst/>
          </a:prstGeom>
          <a:solidFill>
            <a:srgbClr val="6C904C"/>
          </a:solidFill>
          <a:ln>
            <a:solidFill>
              <a:srgbClr val="6C9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02" y="5412907"/>
            <a:ext cx="2263982" cy="1291877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5DB42AD-E3C6-4209-B499-2CE0E1F17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2094-5100-46BA-9AE6-7D834498750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999163" y="0"/>
            <a:ext cx="6192837" cy="6858000"/>
          </a:xfrm>
          <a:custGeom>
            <a:avLst/>
            <a:gdLst>
              <a:gd name="connsiteX0" fmla="*/ 0 w 6192837"/>
              <a:gd name="connsiteY0" fmla="*/ 0 h 6858000"/>
              <a:gd name="connsiteX1" fmla="*/ 6192837 w 6192837"/>
              <a:gd name="connsiteY1" fmla="*/ 0 h 6858000"/>
              <a:gd name="connsiteX2" fmla="*/ 6192837 w 6192837"/>
              <a:gd name="connsiteY2" fmla="*/ 6858000 h 6858000"/>
              <a:gd name="connsiteX3" fmla="*/ 0 w 6192837"/>
              <a:gd name="connsiteY3" fmla="*/ 6858000 h 6858000"/>
              <a:gd name="connsiteX4" fmla="*/ 0 w 6192837"/>
              <a:gd name="connsiteY4" fmla="*/ 4793673 h 6858000"/>
              <a:gd name="connsiteX5" fmla="*/ 1620837 w 6192837"/>
              <a:gd name="connsiteY5" fmla="*/ 4793673 h 6858000"/>
              <a:gd name="connsiteX6" fmla="*/ 1620837 w 6192837"/>
              <a:gd name="connsiteY6" fmla="*/ 1565564 h 6858000"/>
              <a:gd name="connsiteX7" fmla="*/ 0 w 6192837"/>
              <a:gd name="connsiteY7" fmla="*/ 156556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2837" h="6858000">
                <a:moveTo>
                  <a:pt x="0" y="0"/>
                </a:moveTo>
                <a:lnTo>
                  <a:pt x="6192837" y="0"/>
                </a:lnTo>
                <a:lnTo>
                  <a:pt x="6192837" y="6858000"/>
                </a:lnTo>
                <a:lnTo>
                  <a:pt x="0" y="6858000"/>
                </a:lnTo>
                <a:lnTo>
                  <a:pt x="0" y="4793673"/>
                </a:lnTo>
                <a:lnTo>
                  <a:pt x="1620837" y="4793673"/>
                </a:lnTo>
                <a:lnTo>
                  <a:pt x="1620837" y="1565564"/>
                </a:lnTo>
                <a:lnTo>
                  <a:pt x="0" y="15655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1759311" y="2188442"/>
            <a:ext cx="3727450" cy="9842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5983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E136F22-FBBB-4D6E-8300-262AA17AE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7666" y="795338"/>
            <a:ext cx="7519369" cy="2852737"/>
          </a:xfrm>
        </p:spPr>
        <p:txBody>
          <a:bodyPr anchor="b">
            <a:normAutofit/>
          </a:bodyPr>
          <a:lstStyle>
            <a:lvl1pPr>
              <a:defRPr sz="4400" cap="all" baseline="0">
                <a:solidFill>
                  <a:srgbClr val="8787D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40AEA03-CCDF-413E-858B-29FEE14CDF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37666" y="3648075"/>
            <a:ext cx="7519369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251622F-38D6-44E6-ABFE-8561F761B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2094-5100-46BA-9AE6-7D834498750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709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9">
            <a:alphaModFix amt="70000"/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6703939E-CA2E-4311-98A0-654A6DDAA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04764"/>
            <a:ext cx="10515600" cy="822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9B2E79B-F325-462A-BBA3-98D900FBF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15057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89987C8-339D-4C37-A83B-85D57B9359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3425" y="6339659"/>
            <a:ext cx="5668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0DACBD7-7021-429F-9ECA-B6A577901BD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01" y="5412907"/>
            <a:ext cx="2263982" cy="1291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213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2" r:id="rId4"/>
    <p:sldLayoutId id="2147483656" r:id="rId5"/>
    <p:sldLayoutId id="2147483655" r:id="rId6"/>
    <p:sldLayoutId id="2147483651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spc="60" baseline="0">
          <a:solidFill>
            <a:schemeClr val="tx1"/>
          </a:solidFill>
          <a:latin typeface="Helvetica Light" charset="0"/>
          <a:ea typeface="Helvetica Light" charset="0"/>
          <a:cs typeface="Helvetica Light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Helvetica Light" charset="0"/>
          <a:ea typeface="Helvetica Light" charset="0"/>
          <a:cs typeface="Helvetica Light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Helvetica Light" charset="0"/>
          <a:ea typeface="Helvetica Light" charset="0"/>
          <a:cs typeface="Helvetica Light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Helvetica Light" charset="0"/>
          <a:ea typeface="Helvetica Light" charset="0"/>
          <a:cs typeface="Helvetica Light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Helvetica Light" charset="0"/>
          <a:ea typeface="Helvetica Light" charset="0"/>
          <a:cs typeface="Helvetica Light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Helvetica Light" charset="0"/>
          <a:ea typeface="Helvetica Light" charset="0"/>
          <a:cs typeface="Helvetica Light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" y="3845621"/>
            <a:ext cx="12192001" cy="3012379"/>
          </a:xfrm>
          <a:prstGeom prst="rect">
            <a:avLst/>
          </a:prstGeom>
          <a:solidFill>
            <a:srgbClr val="878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70"/>
          <a:stretch/>
        </p:blipFill>
        <p:spPr>
          <a:xfrm>
            <a:off x="0" y="-10259"/>
            <a:ext cx="12192001" cy="4643907"/>
          </a:xfrm>
          <a:prstGeom prst="rect">
            <a:avLst/>
          </a:prstGeom>
          <a:ln>
            <a:noFill/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40" y="268523"/>
            <a:ext cx="2076915" cy="95067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440923" y="5582642"/>
            <a:ext cx="1451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[YOUR LOGO]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0614" y="5330325"/>
            <a:ext cx="71384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</a:rPr>
              <a:t>[TITLE OF THIS DOCUMENT]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8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2094-5100-46BA-9AE6-7D834498750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007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2094-5100-46BA-9AE6-7D834498750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19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2094-5100-46BA-9AE6-7D8344987506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2094-5100-46BA-9AE6-7D8344987506}" type="slidenum">
              <a:rPr lang="en-US" smtClean="0"/>
              <a:t>5</a:t>
            </a:fld>
            <a:endParaRPr lang="en-US" dirty="0"/>
          </a:p>
        </p:txBody>
      </p:sp>
      <p:pic>
        <p:nvPicPr>
          <p:cNvPr id="16" name="Picture Placeholder 15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63" r="19863"/>
          <a:stretch>
            <a:fillRect/>
          </a:stretch>
        </p:blipFill>
        <p:spPr/>
      </p:pic>
      <p:sp>
        <p:nvSpPr>
          <p:cNvPr id="17" name="Rectangle 16"/>
          <p:cNvSpPr/>
          <p:nvPr/>
        </p:nvSpPr>
        <p:spPr>
          <a:xfrm>
            <a:off x="1224116" y="1558638"/>
            <a:ext cx="6386052" cy="3228108"/>
          </a:xfrm>
          <a:prstGeom prst="rect">
            <a:avLst/>
          </a:prstGeom>
          <a:solidFill>
            <a:srgbClr val="8787DE"/>
          </a:solidFill>
          <a:ln>
            <a:solidFill>
              <a:srgbClr val="8787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0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2094-5100-46BA-9AE6-7D834498750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06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2511</TotalTime>
  <Words>15</Words>
  <Application>Microsoft Macintosh PowerPoint</Application>
  <PresentationFormat>Widescreen</PresentationFormat>
  <Paragraphs>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Helvetica Light</vt:lpstr>
      <vt:lpstr>Montserrat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Owner</dc:creator>
  <cp:lastModifiedBy>Michelle Latta</cp:lastModifiedBy>
  <cp:revision>223</cp:revision>
  <cp:lastPrinted>2017-12-07T17:25:15Z</cp:lastPrinted>
  <dcterms:created xsi:type="dcterms:W3CDTF">2017-11-09T02:43:56Z</dcterms:created>
  <dcterms:modified xsi:type="dcterms:W3CDTF">2018-02-21T15:14:39Z</dcterms:modified>
</cp:coreProperties>
</file>